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73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12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217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21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95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67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79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604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80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50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7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48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82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78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49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77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92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291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13BA61-B704-4289-93EF-2B8820BE4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E48049-186D-4CB8-BFBB-ACD678438A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ctr">
            <a:normAutofit/>
          </a:bodyPr>
          <a:lstStyle/>
          <a:p>
            <a:pPr algn="ctr"/>
            <a:r>
              <a:rPr lang="en-CA" sz="4000" dirty="0"/>
              <a:t>Social Speech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7EBF60-882A-401F-AC5B-0456CF5A8C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38" y="5680637"/>
            <a:ext cx="6960524" cy="598516"/>
          </a:xfrm>
        </p:spPr>
        <p:txBody>
          <a:bodyPr anchor="ctr">
            <a:normAutofit/>
          </a:bodyPr>
          <a:lstStyle/>
          <a:p>
            <a:pPr algn="ctr"/>
            <a:r>
              <a:rPr lang="en-CA" sz="2000" dirty="0">
                <a:solidFill>
                  <a:schemeClr val="tx1"/>
                </a:solidFill>
              </a:rPr>
              <a:t>Brendan McWilliam</a:t>
            </a:r>
          </a:p>
        </p:txBody>
      </p:sp>
    </p:spTree>
    <p:extLst>
      <p:ext uri="{BB962C8B-B14F-4D97-AF65-F5344CB8AC3E}">
        <p14:creationId xmlns:p14="http://schemas.microsoft.com/office/powerpoint/2010/main" val="1415446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5CF4CB-8BDF-4739-BAF9-32EE1180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0" y="204787"/>
            <a:ext cx="483870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09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D46AB61-F8CA-4502-BDBB-38723B5FB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209550"/>
            <a:ext cx="64389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32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0A5210-2F29-4D85-A400-9C79B13FC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611BBE-2B4A-4DA2-B8A9-CD877B876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 w="22225">
            <a:solidFill>
              <a:srgbClr val="27E7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7513B-D779-4863-965F-5244E5F3BF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660" r="-1" b="59024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1091950-5655-45D2-858E-FE8CBE0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716311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</Words>
  <Application>Microsoft Office PowerPoint</Application>
  <PresentationFormat>Widescreen</PresentationFormat>
  <Paragraphs>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Ion</vt:lpstr>
      <vt:lpstr>Social Speech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Speech</dc:title>
  <dc:creator>Brendan McWilliam</dc:creator>
  <cp:lastModifiedBy>Brendan McWilliam</cp:lastModifiedBy>
  <cp:revision>2</cp:revision>
  <dcterms:created xsi:type="dcterms:W3CDTF">2020-01-27T00:05:54Z</dcterms:created>
  <dcterms:modified xsi:type="dcterms:W3CDTF">2020-01-27T00:16:19Z</dcterms:modified>
</cp:coreProperties>
</file>